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8" r:id="rId3"/>
  </p:sldIdLst>
  <p:sldSz cx="21240750" cy="15119350"/>
  <p:notesSz cx="6858000" cy="9144000"/>
  <p:defaultTextStyle>
    <a:defPPr>
      <a:defRPr lang="de-DE"/>
    </a:defPPr>
    <a:lvl1pPr marL="0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1pPr>
    <a:lvl2pPr marL="876041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2pPr>
    <a:lvl3pPr marL="1752082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3pPr>
    <a:lvl4pPr marL="2628123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4pPr>
    <a:lvl5pPr marL="3504164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5pPr>
    <a:lvl6pPr marL="4380205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6pPr>
    <a:lvl7pPr marL="5256246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7pPr>
    <a:lvl8pPr marL="6132286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8pPr>
    <a:lvl9pPr marL="7008327" algn="l" defTabSz="1752082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13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55488" y="2474913"/>
            <a:ext cx="15929774" cy="52625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55488" y="7940675"/>
            <a:ext cx="15929774" cy="36512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63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31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201249" y="804863"/>
            <a:ext cx="4579298" cy="128127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460203" y="804863"/>
            <a:ext cx="13589665" cy="12812712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026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056" y="2474395"/>
            <a:ext cx="18054638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7941160"/>
            <a:ext cx="15930563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22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669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40" y="3769342"/>
            <a:ext cx="1832014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40" y="10118069"/>
            <a:ext cx="1832014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46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4024827"/>
            <a:ext cx="9027319" cy="959308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4024827"/>
            <a:ext cx="9027319" cy="959308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111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804969"/>
            <a:ext cx="18320147" cy="29223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71" y="3706342"/>
            <a:ext cx="8985831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71" y="5522763"/>
            <a:ext cx="8985831" cy="812315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1" y="3706342"/>
            <a:ext cx="9030085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1" y="5522763"/>
            <a:ext cx="9030085" cy="812315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921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491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249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007957"/>
            <a:ext cx="6850695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2176910"/>
            <a:ext cx="1075313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4535805"/>
            <a:ext cx="6850695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99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968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007957"/>
            <a:ext cx="6850695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085" y="2176910"/>
            <a:ext cx="1075313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4535805"/>
            <a:ext cx="6850695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525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168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3" y="804966"/>
            <a:ext cx="4580037" cy="1281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3" y="804966"/>
            <a:ext cx="13474601" cy="128129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5697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9113" y="10400251"/>
            <a:ext cx="3412250" cy="3505307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9230" y="10417630"/>
            <a:ext cx="3907156" cy="348165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420555" y="1861458"/>
            <a:ext cx="18399640" cy="7378795"/>
          </a:xfrm>
        </p:spPr>
        <p:txBody>
          <a:bodyPr anchor="ctr"/>
          <a:lstStyle>
            <a:lvl1pPr algn="ctr">
              <a:defRPr sz="10523" b="1"/>
            </a:lvl1pPr>
          </a:lstStyle>
          <a:p>
            <a:r>
              <a:rPr lang="de-DE" dirty="0" smtClean="0"/>
              <a:t>Name der Maßnahme einfügen</a:t>
            </a:r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2401034" y="10817353"/>
            <a:ext cx="3422801" cy="25377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6C0000"/>
                </a:solidFill>
              </a:defRPr>
            </a:lvl1pPr>
          </a:lstStyle>
          <a:p>
            <a:r>
              <a:rPr lang="en-GB" dirty="0" err="1" smtClean="0"/>
              <a:t>Ersetzen</a:t>
            </a:r>
            <a:r>
              <a:rPr lang="en-GB" dirty="0" smtClean="0"/>
              <a:t> des </a:t>
            </a:r>
            <a:r>
              <a:rPr lang="en-GB" dirty="0" err="1" smtClean="0"/>
              <a:t>Bildes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Landkreis</a:t>
            </a:r>
            <a:r>
              <a:rPr lang="en-GB" dirty="0" smtClean="0"/>
              <a:t> </a:t>
            </a:r>
            <a:r>
              <a:rPr lang="en-GB" dirty="0" err="1" smtClean="0"/>
              <a:t>oder</a:t>
            </a:r>
            <a:r>
              <a:rPr lang="en-GB" dirty="0" smtClean="0"/>
              <a:t> </a:t>
            </a:r>
            <a:r>
              <a:rPr lang="en-GB" dirty="0" err="1" smtClean="0"/>
              <a:t>Kommune</a:t>
            </a:r>
            <a:endParaRPr lang="en-GB" dirty="0" smtClean="0"/>
          </a:p>
        </p:txBody>
      </p:sp>
      <p:sp>
        <p:nvSpPr>
          <p:cNvPr id="13" name="Abgerundetes Rechteck 12"/>
          <p:cNvSpPr/>
          <p:nvPr userDrawn="1"/>
        </p:nvSpPr>
        <p:spPr>
          <a:xfrm>
            <a:off x="0" y="0"/>
            <a:ext cx="21240750" cy="15119350"/>
          </a:xfrm>
          <a:prstGeom prst="roundRect">
            <a:avLst>
              <a:gd name="adj" fmla="val 47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3449"/>
          </a:p>
        </p:txBody>
      </p:sp>
      <p:sp>
        <p:nvSpPr>
          <p:cNvPr id="14" name="Abgerundetes Rechteck 13"/>
          <p:cNvSpPr/>
          <p:nvPr userDrawn="1"/>
        </p:nvSpPr>
        <p:spPr>
          <a:xfrm>
            <a:off x="291950" y="295363"/>
            <a:ext cx="20679827" cy="14528624"/>
          </a:xfrm>
          <a:prstGeom prst="roundRect">
            <a:avLst>
              <a:gd name="adj" fmla="val 4787"/>
            </a:avLst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3449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848" y="11472407"/>
            <a:ext cx="3422801" cy="171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1159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02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9166" y="3768726"/>
            <a:ext cx="18320344" cy="62896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49166" y="10118726"/>
            <a:ext cx="18320344" cy="33067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06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60203" y="4024313"/>
            <a:ext cx="9084482" cy="959326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96067" y="4024313"/>
            <a:ext cx="9084481" cy="959326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1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3357" y="804864"/>
            <a:ext cx="18320344" cy="29225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63357" y="3706813"/>
            <a:ext cx="8985137" cy="1816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463357" y="5522914"/>
            <a:ext cx="8985137" cy="812323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0752835" y="3706813"/>
            <a:ext cx="9030866" cy="1816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0752835" y="5522914"/>
            <a:ext cx="9030866" cy="812323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98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44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49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3357" y="1008064"/>
            <a:ext cx="6850024" cy="352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30867" y="2176463"/>
            <a:ext cx="10752834" cy="10744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63357" y="4535489"/>
            <a:ext cx="6850024" cy="8404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4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3357" y="1008064"/>
            <a:ext cx="6850024" cy="352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9030867" y="2176463"/>
            <a:ext cx="10752834" cy="10744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63357" y="4535489"/>
            <a:ext cx="6850024" cy="8404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25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60203" y="804864"/>
            <a:ext cx="18320344" cy="292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60203" y="4024313"/>
            <a:ext cx="18320344" cy="9593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460204" y="14012863"/>
            <a:ext cx="4779563" cy="804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036097" y="14012863"/>
            <a:ext cx="7168556" cy="804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5000985" y="14012863"/>
            <a:ext cx="4779562" cy="804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06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804969"/>
            <a:ext cx="1832014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4024827"/>
            <a:ext cx="1832014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14013401"/>
            <a:ext cx="4779169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14013401"/>
            <a:ext cx="716875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14013401"/>
            <a:ext cx="4779169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61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72" r:id="rId13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>
              <a:latin typeface="+mn-lt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221337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Benutzerdefiniertes Design</vt:lpstr>
      <vt:lpstr>Office</vt:lpstr>
      <vt:lpstr>PowerPoint-Präsentation</vt:lpstr>
    </vt:vector>
  </TitlesOfParts>
  <Company>LSBV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Neuer Radweg</dc:title>
  <dc:creator>Kaminski, Daniela</dc:creator>
  <cp:lastModifiedBy>EngelP</cp:lastModifiedBy>
  <cp:revision>12</cp:revision>
  <dcterms:created xsi:type="dcterms:W3CDTF">2024-11-18T08:55:28Z</dcterms:created>
  <dcterms:modified xsi:type="dcterms:W3CDTF">2024-12-02T08:20:22Z</dcterms:modified>
</cp:coreProperties>
</file>