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6" r:id="rId2"/>
  </p:sldMasterIdLst>
  <p:sldIdLst>
    <p:sldId id="258" r:id="rId3"/>
  </p:sldIdLst>
  <p:sldSz cx="12801600" cy="9601200" type="A3"/>
  <p:notesSz cx="6858000" cy="9144000"/>
  <p:defaultTextStyle>
    <a:defPPr>
      <a:defRPr lang="de-DE"/>
    </a:defPPr>
    <a:lvl1pPr marL="0" algn="l" defTabSz="1079383" rtl="0" eaLnBrk="1" latinLnBrk="0" hangingPunct="1">
      <a:defRPr sz="2125" kern="1200">
        <a:solidFill>
          <a:schemeClr val="tx1"/>
        </a:solidFill>
        <a:latin typeface="+mn-lt"/>
        <a:ea typeface="+mn-ea"/>
        <a:cs typeface="+mn-cs"/>
      </a:defRPr>
    </a:lvl1pPr>
    <a:lvl2pPr marL="539691" algn="l" defTabSz="1079383" rtl="0" eaLnBrk="1" latinLnBrk="0" hangingPunct="1">
      <a:defRPr sz="2125" kern="1200">
        <a:solidFill>
          <a:schemeClr val="tx1"/>
        </a:solidFill>
        <a:latin typeface="+mn-lt"/>
        <a:ea typeface="+mn-ea"/>
        <a:cs typeface="+mn-cs"/>
      </a:defRPr>
    </a:lvl2pPr>
    <a:lvl3pPr marL="1079383" algn="l" defTabSz="1079383" rtl="0" eaLnBrk="1" latinLnBrk="0" hangingPunct="1">
      <a:defRPr sz="2125" kern="1200">
        <a:solidFill>
          <a:schemeClr val="tx1"/>
        </a:solidFill>
        <a:latin typeface="+mn-lt"/>
        <a:ea typeface="+mn-ea"/>
        <a:cs typeface="+mn-cs"/>
      </a:defRPr>
    </a:lvl3pPr>
    <a:lvl4pPr marL="1619074" algn="l" defTabSz="1079383" rtl="0" eaLnBrk="1" latinLnBrk="0" hangingPunct="1">
      <a:defRPr sz="2125" kern="1200">
        <a:solidFill>
          <a:schemeClr val="tx1"/>
        </a:solidFill>
        <a:latin typeface="+mn-lt"/>
        <a:ea typeface="+mn-ea"/>
        <a:cs typeface="+mn-cs"/>
      </a:defRPr>
    </a:lvl4pPr>
    <a:lvl5pPr marL="2158764" algn="l" defTabSz="1079383" rtl="0" eaLnBrk="1" latinLnBrk="0" hangingPunct="1">
      <a:defRPr sz="2125" kern="1200">
        <a:solidFill>
          <a:schemeClr val="tx1"/>
        </a:solidFill>
        <a:latin typeface="+mn-lt"/>
        <a:ea typeface="+mn-ea"/>
        <a:cs typeface="+mn-cs"/>
      </a:defRPr>
    </a:lvl5pPr>
    <a:lvl6pPr marL="2698456" algn="l" defTabSz="1079383" rtl="0" eaLnBrk="1" latinLnBrk="0" hangingPunct="1">
      <a:defRPr sz="2125" kern="1200">
        <a:solidFill>
          <a:schemeClr val="tx1"/>
        </a:solidFill>
        <a:latin typeface="+mn-lt"/>
        <a:ea typeface="+mn-ea"/>
        <a:cs typeface="+mn-cs"/>
      </a:defRPr>
    </a:lvl6pPr>
    <a:lvl7pPr marL="3238147" algn="l" defTabSz="1079383" rtl="0" eaLnBrk="1" latinLnBrk="0" hangingPunct="1">
      <a:defRPr sz="2125" kern="1200">
        <a:solidFill>
          <a:schemeClr val="tx1"/>
        </a:solidFill>
        <a:latin typeface="+mn-lt"/>
        <a:ea typeface="+mn-ea"/>
        <a:cs typeface="+mn-cs"/>
      </a:defRPr>
    </a:lvl7pPr>
    <a:lvl8pPr marL="3777838" algn="l" defTabSz="1079383" rtl="0" eaLnBrk="1" latinLnBrk="0" hangingPunct="1">
      <a:defRPr sz="2125" kern="1200">
        <a:solidFill>
          <a:schemeClr val="tx1"/>
        </a:solidFill>
        <a:latin typeface="+mn-lt"/>
        <a:ea typeface="+mn-ea"/>
        <a:cs typeface="+mn-cs"/>
      </a:defRPr>
    </a:lvl8pPr>
    <a:lvl9pPr marL="4317529" algn="l" defTabSz="1079383" rtl="0" eaLnBrk="1" latinLnBrk="0" hangingPunct="1">
      <a:defRPr sz="212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406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00439" y="1571638"/>
            <a:ext cx="9600725" cy="3341871"/>
          </a:xfrm>
        </p:spPr>
        <p:txBody>
          <a:bodyPr anchor="b"/>
          <a:lstStyle>
            <a:lvl1pPr algn="ctr">
              <a:defRPr sz="3616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00439" y="5042547"/>
            <a:ext cx="9600725" cy="2318643"/>
          </a:xfrm>
        </p:spPr>
        <p:txBody>
          <a:bodyPr/>
          <a:lstStyle>
            <a:lvl1pPr marL="0" indent="0" algn="ctr">
              <a:buNone/>
              <a:defRPr sz="1446"/>
            </a:lvl1pPr>
            <a:lvl2pPr marL="275554" indent="0" algn="ctr">
              <a:buNone/>
              <a:defRPr sz="1205"/>
            </a:lvl2pPr>
            <a:lvl3pPr marL="551109" indent="0" algn="ctr">
              <a:buNone/>
              <a:defRPr sz="1085"/>
            </a:lvl3pPr>
            <a:lvl4pPr marL="826663" indent="0" algn="ctr">
              <a:buNone/>
              <a:defRPr sz="964"/>
            </a:lvl4pPr>
            <a:lvl5pPr marL="1102218" indent="0" algn="ctr">
              <a:buNone/>
              <a:defRPr sz="964"/>
            </a:lvl5pPr>
            <a:lvl6pPr marL="1377772" indent="0" algn="ctr">
              <a:buNone/>
              <a:defRPr sz="964"/>
            </a:lvl6pPr>
            <a:lvl7pPr marL="1653327" indent="0" algn="ctr">
              <a:buNone/>
              <a:defRPr sz="964"/>
            </a:lvl7pPr>
            <a:lvl8pPr marL="1928881" indent="0" algn="ctr">
              <a:buNone/>
              <a:defRPr sz="964"/>
            </a:lvl8pPr>
            <a:lvl9pPr marL="2204436" indent="0" algn="ctr">
              <a:buNone/>
              <a:defRPr sz="964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214B-87A3-402C-91E2-21BD19589162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4275-71B0-4CE9-B2DD-925BE8471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3636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214B-87A3-402C-91E2-21BD19589162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4275-71B0-4CE9-B2DD-925BE8471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3314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9161650" y="511110"/>
            <a:ext cx="2759900" cy="813642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80052" y="511110"/>
            <a:ext cx="8190363" cy="8136422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214B-87A3-402C-91E2-21BD19589162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4275-71B0-4CE9-B2DD-925BE8471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0267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00FC0-B29D-4277-8DE6-A8688EE040CF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12F0-232D-42A1-B582-40C72FA833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10996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00FC0-B29D-4277-8DE6-A8688EE040CF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12F0-232D-42A1-B582-40C72FA833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4204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00FC0-B29D-4277-8DE6-A8688EE040CF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12F0-232D-42A1-B582-40C72FA833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61981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00FC0-B29D-4277-8DE6-A8688EE040CF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12F0-232D-42A1-B582-40C72FA833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5624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00FC0-B29D-4277-8DE6-A8688EE040CF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12F0-232D-42A1-B582-40C72FA833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64625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00FC0-B29D-4277-8DE6-A8688EE040CF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12F0-232D-42A1-B582-40C72FA833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89990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00FC0-B29D-4277-8DE6-A8688EE040CF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12F0-232D-42A1-B582-40C72FA833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08801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00FC0-B29D-4277-8DE6-A8688EE040CF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12F0-232D-42A1-B582-40C72FA833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5576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214B-87A3-402C-91E2-21BD19589162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4275-71B0-4CE9-B2DD-925BE8471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5968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00FC0-B29D-4277-8DE6-A8688EE040CF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12F0-232D-42A1-B582-40C72FA833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51461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00FC0-B29D-4277-8DE6-A8688EE040CF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12F0-232D-42A1-B582-40C72FA833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83212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00FC0-B29D-4277-8DE6-A8688EE040CF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12F0-232D-42A1-B582-40C72FA833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81776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4112" y="6604443"/>
            <a:ext cx="2056531" cy="2225966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5079" y="6615481"/>
            <a:ext cx="2354806" cy="2210947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856155" y="1182077"/>
            <a:ext cx="11089290" cy="4685736"/>
          </a:xfrm>
        </p:spPr>
        <p:txBody>
          <a:bodyPr anchor="ctr"/>
          <a:lstStyle>
            <a:lvl1pPr algn="ctr">
              <a:defRPr sz="6342" b="1"/>
            </a:lvl1pPr>
          </a:lstStyle>
          <a:p>
            <a:r>
              <a:rPr lang="de-DE" dirty="0" smtClean="0"/>
              <a:t>Name der Maßnahme einfügen</a:t>
            </a:r>
            <a:endParaRPr lang="de-DE" dirty="0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3" hasCustomPrompt="1"/>
          </p:nvPr>
        </p:nvSpPr>
        <p:spPr>
          <a:xfrm>
            <a:off x="1447081" y="6869314"/>
            <a:ext cx="2062890" cy="161150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170" b="1" i="0" baseline="0">
                <a:solidFill>
                  <a:srgbClr val="6C0000"/>
                </a:solidFill>
              </a:defRPr>
            </a:lvl1pPr>
          </a:lstStyle>
          <a:p>
            <a:r>
              <a:rPr lang="en-GB" dirty="0" err="1" smtClean="0"/>
              <a:t>Ersetzen</a:t>
            </a:r>
            <a:r>
              <a:rPr lang="en-GB" dirty="0" smtClean="0"/>
              <a:t> des </a:t>
            </a:r>
            <a:r>
              <a:rPr lang="en-GB" dirty="0" err="1" smtClean="0"/>
              <a:t>Bildes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Landkreis</a:t>
            </a:r>
            <a:r>
              <a:rPr lang="en-GB" dirty="0" smtClean="0"/>
              <a:t> </a:t>
            </a:r>
            <a:r>
              <a:rPr lang="en-GB" dirty="0" err="1" smtClean="0"/>
              <a:t>oder</a:t>
            </a:r>
            <a:r>
              <a:rPr lang="en-GB" dirty="0" smtClean="0"/>
              <a:t> </a:t>
            </a:r>
            <a:r>
              <a:rPr lang="en-GB" dirty="0" err="1" smtClean="0"/>
              <a:t>Kommune</a:t>
            </a:r>
            <a:endParaRPr lang="en-GB" dirty="0" smtClean="0"/>
          </a:p>
        </p:txBody>
      </p:sp>
      <p:sp>
        <p:nvSpPr>
          <p:cNvPr id="13" name="Abgerundetes Rechteck 12"/>
          <p:cNvSpPr/>
          <p:nvPr userDrawn="1"/>
        </p:nvSpPr>
        <p:spPr>
          <a:xfrm>
            <a:off x="0" y="0"/>
            <a:ext cx="12801600" cy="9601200"/>
          </a:xfrm>
          <a:prstGeom prst="roundRect">
            <a:avLst>
              <a:gd name="adj" fmla="val 478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5110" tIns="27555" rIns="55110" bIns="2755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2079"/>
          </a:p>
        </p:txBody>
      </p:sp>
      <p:sp>
        <p:nvSpPr>
          <p:cNvPr id="14" name="Abgerundetes Rechteck 13"/>
          <p:cNvSpPr/>
          <p:nvPr userDrawn="1"/>
        </p:nvSpPr>
        <p:spPr>
          <a:xfrm>
            <a:off x="175957" y="187565"/>
            <a:ext cx="12463537" cy="9226073"/>
          </a:xfrm>
          <a:prstGeom prst="roundRect">
            <a:avLst>
              <a:gd name="adj" fmla="val 4787"/>
            </a:avLst>
          </a:prstGeom>
          <a:noFill/>
          <a:ln w="190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5110" tIns="27555" rIns="55110" bIns="2755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2079"/>
          </a:p>
        </p:txBody>
      </p:sp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2201" y="7285292"/>
            <a:ext cx="2062890" cy="1091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350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00FC0-B29D-4277-8DE6-A8688EE040CF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12F0-232D-42A1-B582-40C72FA833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7029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3399" y="2393244"/>
            <a:ext cx="11041499" cy="3994115"/>
          </a:xfrm>
        </p:spPr>
        <p:txBody>
          <a:bodyPr anchor="b"/>
          <a:lstStyle>
            <a:lvl1pPr>
              <a:defRPr sz="3616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73399" y="6425668"/>
            <a:ext cx="11041499" cy="2099885"/>
          </a:xfrm>
        </p:spPr>
        <p:txBody>
          <a:bodyPr/>
          <a:lstStyle>
            <a:lvl1pPr marL="0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1pPr>
            <a:lvl2pPr marL="275554" indent="0">
              <a:buNone/>
              <a:defRPr sz="1205">
                <a:solidFill>
                  <a:schemeClr val="tx1">
                    <a:tint val="75000"/>
                  </a:schemeClr>
                </a:solidFill>
              </a:defRPr>
            </a:lvl2pPr>
            <a:lvl3pPr marL="551109" indent="0">
              <a:buNone/>
              <a:defRPr sz="1085">
                <a:solidFill>
                  <a:schemeClr val="tx1">
                    <a:tint val="75000"/>
                  </a:schemeClr>
                </a:solidFill>
              </a:defRPr>
            </a:lvl3pPr>
            <a:lvl4pPr marL="826663" indent="0">
              <a:buNone/>
              <a:defRPr sz="964">
                <a:solidFill>
                  <a:schemeClr val="tx1">
                    <a:tint val="75000"/>
                  </a:schemeClr>
                </a:solidFill>
              </a:defRPr>
            </a:lvl4pPr>
            <a:lvl5pPr marL="1102218" indent="0">
              <a:buNone/>
              <a:defRPr sz="964">
                <a:solidFill>
                  <a:schemeClr val="tx1">
                    <a:tint val="75000"/>
                  </a:schemeClr>
                </a:solidFill>
              </a:defRPr>
            </a:lvl5pPr>
            <a:lvl6pPr marL="1377772" indent="0">
              <a:buNone/>
              <a:defRPr sz="964">
                <a:solidFill>
                  <a:schemeClr val="tx1">
                    <a:tint val="75000"/>
                  </a:schemeClr>
                </a:solidFill>
              </a:defRPr>
            </a:lvl6pPr>
            <a:lvl7pPr marL="1653327" indent="0">
              <a:buNone/>
              <a:defRPr sz="964">
                <a:solidFill>
                  <a:schemeClr val="tx1">
                    <a:tint val="75000"/>
                  </a:schemeClr>
                </a:solidFill>
              </a:defRPr>
            </a:lvl7pPr>
            <a:lvl8pPr marL="1928881" indent="0">
              <a:buNone/>
              <a:defRPr sz="964">
                <a:solidFill>
                  <a:schemeClr val="tx1">
                    <a:tint val="75000"/>
                  </a:schemeClr>
                </a:solidFill>
              </a:defRPr>
            </a:lvl8pPr>
            <a:lvl9pPr marL="2204436" indent="0">
              <a:buNone/>
              <a:defRPr sz="9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214B-87A3-402C-91E2-21BD19589162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4275-71B0-4CE9-B2DD-925BE8471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1069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80050" y="2555549"/>
            <a:ext cx="5475132" cy="60919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446420" y="2555549"/>
            <a:ext cx="5475131" cy="60919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214B-87A3-402C-91E2-21BD19589162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4275-71B0-4CE9-B2DD-925BE8471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511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81951" y="511111"/>
            <a:ext cx="11041499" cy="185592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81953" y="2353927"/>
            <a:ext cx="5415257" cy="1153273"/>
          </a:xfrm>
        </p:spPr>
        <p:txBody>
          <a:bodyPr anchor="b"/>
          <a:lstStyle>
            <a:lvl1pPr marL="0" indent="0">
              <a:buNone/>
              <a:defRPr sz="1446" b="1"/>
            </a:lvl1pPr>
            <a:lvl2pPr marL="275554" indent="0">
              <a:buNone/>
              <a:defRPr sz="1205" b="1"/>
            </a:lvl2pPr>
            <a:lvl3pPr marL="551109" indent="0">
              <a:buNone/>
              <a:defRPr sz="1085" b="1"/>
            </a:lvl3pPr>
            <a:lvl4pPr marL="826663" indent="0">
              <a:buNone/>
              <a:defRPr sz="964" b="1"/>
            </a:lvl4pPr>
            <a:lvl5pPr marL="1102218" indent="0">
              <a:buNone/>
              <a:defRPr sz="964" b="1"/>
            </a:lvl5pPr>
            <a:lvl6pPr marL="1377772" indent="0">
              <a:buNone/>
              <a:defRPr sz="964" b="1"/>
            </a:lvl6pPr>
            <a:lvl7pPr marL="1653327" indent="0">
              <a:buNone/>
              <a:defRPr sz="964" b="1"/>
            </a:lvl7pPr>
            <a:lvl8pPr marL="1928881" indent="0">
              <a:buNone/>
              <a:defRPr sz="964" b="1"/>
            </a:lvl8pPr>
            <a:lvl9pPr marL="2204436" indent="0">
              <a:buNone/>
              <a:defRPr sz="964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81953" y="3507203"/>
            <a:ext cx="5415257" cy="5158477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480632" y="2353927"/>
            <a:ext cx="5442818" cy="1153273"/>
          </a:xfrm>
        </p:spPr>
        <p:txBody>
          <a:bodyPr anchor="b"/>
          <a:lstStyle>
            <a:lvl1pPr marL="0" indent="0">
              <a:buNone/>
              <a:defRPr sz="1446" b="1"/>
            </a:lvl1pPr>
            <a:lvl2pPr marL="275554" indent="0">
              <a:buNone/>
              <a:defRPr sz="1205" b="1"/>
            </a:lvl2pPr>
            <a:lvl3pPr marL="551109" indent="0">
              <a:buNone/>
              <a:defRPr sz="1085" b="1"/>
            </a:lvl3pPr>
            <a:lvl4pPr marL="826663" indent="0">
              <a:buNone/>
              <a:defRPr sz="964" b="1"/>
            </a:lvl4pPr>
            <a:lvl5pPr marL="1102218" indent="0">
              <a:buNone/>
              <a:defRPr sz="964" b="1"/>
            </a:lvl5pPr>
            <a:lvl6pPr marL="1377772" indent="0">
              <a:buNone/>
              <a:defRPr sz="964" b="1"/>
            </a:lvl6pPr>
            <a:lvl7pPr marL="1653327" indent="0">
              <a:buNone/>
              <a:defRPr sz="964" b="1"/>
            </a:lvl7pPr>
            <a:lvl8pPr marL="1928881" indent="0">
              <a:buNone/>
              <a:defRPr sz="964" b="1"/>
            </a:lvl8pPr>
            <a:lvl9pPr marL="2204436" indent="0">
              <a:buNone/>
              <a:defRPr sz="964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480632" y="3507203"/>
            <a:ext cx="5442818" cy="5158477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214B-87A3-402C-91E2-21BD19589162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4275-71B0-4CE9-B2DD-925BE8471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8980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214B-87A3-402C-91E2-21BD19589162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4275-71B0-4CE9-B2DD-925BE8471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0444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214B-87A3-402C-91E2-21BD19589162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4275-71B0-4CE9-B2DD-925BE8471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6498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81951" y="640150"/>
            <a:ext cx="4128445" cy="2240011"/>
          </a:xfrm>
        </p:spPr>
        <p:txBody>
          <a:bodyPr anchor="b"/>
          <a:lstStyle>
            <a:lvl1pPr>
              <a:defRPr sz="1929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442818" y="1382114"/>
            <a:ext cx="6480632" cy="6822860"/>
          </a:xfrm>
        </p:spPr>
        <p:txBody>
          <a:bodyPr/>
          <a:lstStyle>
            <a:lvl1pPr>
              <a:defRPr sz="1929"/>
            </a:lvl1pPr>
            <a:lvl2pPr>
              <a:defRPr sz="1688"/>
            </a:lvl2pPr>
            <a:lvl3pPr>
              <a:defRPr sz="1446"/>
            </a:lvl3pPr>
            <a:lvl4pPr>
              <a:defRPr sz="1205"/>
            </a:lvl4pPr>
            <a:lvl5pPr>
              <a:defRPr sz="1205"/>
            </a:lvl5pPr>
            <a:lvl6pPr>
              <a:defRPr sz="1205"/>
            </a:lvl6pPr>
            <a:lvl7pPr>
              <a:defRPr sz="1205"/>
            </a:lvl7pPr>
            <a:lvl8pPr>
              <a:defRPr sz="1205"/>
            </a:lvl8pPr>
            <a:lvl9pPr>
              <a:defRPr sz="1205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81951" y="2880160"/>
            <a:ext cx="4128445" cy="5336912"/>
          </a:xfrm>
        </p:spPr>
        <p:txBody>
          <a:bodyPr/>
          <a:lstStyle>
            <a:lvl1pPr marL="0" indent="0">
              <a:buNone/>
              <a:defRPr sz="964"/>
            </a:lvl1pPr>
            <a:lvl2pPr marL="275554" indent="0">
              <a:buNone/>
              <a:defRPr sz="844"/>
            </a:lvl2pPr>
            <a:lvl3pPr marL="551109" indent="0">
              <a:buNone/>
              <a:defRPr sz="723"/>
            </a:lvl3pPr>
            <a:lvl4pPr marL="826663" indent="0">
              <a:buNone/>
              <a:defRPr sz="603"/>
            </a:lvl4pPr>
            <a:lvl5pPr marL="1102218" indent="0">
              <a:buNone/>
              <a:defRPr sz="603"/>
            </a:lvl5pPr>
            <a:lvl6pPr marL="1377772" indent="0">
              <a:buNone/>
              <a:defRPr sz="603"/>
            </a:lvl6pPr>
            <a:lvl7pPr marL="1653327" indent="0">
              <a:buNone/>
              <a:defRPr sz="603"/>
            </a:lvl7pPr>
            <a:lvl8pPr marL="1928881" indent="0">
              <a:buNone/>
              <a:defRPr sz="603"/>
            </a:lvl8pPr>
            <a:lvl9pPr marL="2204436" indent="0">
              <a:buNone/>
              <a:defRPr sz="603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214B-87A3-402C-91E2-21BD19589162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4275-71B0-4CE9-B2DD-925BE8471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349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81951" y="640150"/>
            <a:ext cx="4128445" cy="2240011"/>
          </a:xfrm>
        </p:spPr>
        <p:txBody>
          <a:bodyPr anchor="b"/>
          <a:lstStyle>
            <a:lvl1pPr>
              <a:defRPr sz="1929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442818" y="1382114"/>
            <a:ext cx="6480632" cy="6822860"/>
          </a:xfrm>
        </p:spPr>
        <p:txBody>
          <a:bodyPr/>
          <a:lstStyle>
            <a:lvl1pPr marL="0" indent="0">
              <a:buNone/>
              <a:defRPr sz="1929"/>
            </a:lvl1pPr>
            <a:lvl2pPr marL="275554" indent="0">
              <a:buNone/>
              <a:defRPr sz="1688"/>
            </a:lvl2pPr>
            <a:lvl3pPr marL="551109" indent="0">
              <a:buNone/>
              <a:defRPr sz="1446"/>
            </a:lvl3pPr>
            <a:lvl4pPr marL="826663" indent="0">
              <a:buNone/>
              <a:defRPr sz="1205"/>
            </a:lvl4pPr>
            <a:lvl5pPr marL="1102218" indent="0">
              <a:buNone/>
              <a:defRPr sz="1205"/>
            </a:lvl5pPr>
            <a:lvl6pPr marL="1377772" indent="0">
              <a:buNone/>
              <a:defRPr sz="1205"/>
            </a:lvl6pPr>
            <a:lvl7pPr marL="1653327" indent="0">
              <a:buNone/>
              <a:defRPr sz="1205"/>
            </a:lvl7pPr>
            <a:lvl8pPr marL="1928881" indent="0">
              <a:buNone/>
              <a:defRPr sz="1205"/>
            </a:lvl8pPr>
            <a:lvl9pPr marL="2204436" indent="0">
              <a:buNone/>
              <a:defRPr sz="1205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81951" y="2880160"/>
            <a:ext cx="4128445" cy="5336912"/>
          </a:xfrm>
        </p:spPr>
        <p:txBody>
          <a:bodyPr/>
          <a:lstStyle>
            <a:lvl1pPr marL="0" indent="0">
              <a:buNone/>
              <a:defRPr sz="964"/>
            </a:lvl1pPr>
            <a:lvl2pPr marL="275554" indent="0">
              <a:buNone/>
              <a:defRPr sz="844"/>
            </a:lvl2pPr>
            <a:lvl3pPr marL="551109" indent="0">
              <a:buNone/>
              <a:defRPr sz="723"/>
            </a:lvl3pPr>
            <a:lvl4pPr marL="826663" indent="0">
              <a:buNone/>
              <a:defRPr sz="603"/>
            </a:lvl4pPr>
            <a:lvl5pPr marL="1102218" indent="0">
              <a:buNone/>
              <a:defRPr sz="603"/>
            </a:lvl5pPr>
            <a:lvl6pPr marL="1377772" indent="0">
              <a:buNone/>
              <a:defRPr sz="603"/>
            </a:lvl6pPr>
            <a:lvl7pPr marL="1653327" indent="0">
              <a:buNone/>
              <a:defRPr sz="603"/>
            </a:lvl7pPr>
            <a:lvl8pPr marL="1928881" indent="0">
              <a:buNone/>
              <a:defRPr sz="603"/>
            </a:lvl8pPr>
            <a:lvl9pPr marL="2204436" indent="0">
              <a:buNone/>
              <a:defRPr sz="603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214B-87A3-402C-91E2-21BD19589162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04275-71B0-4CE9-B2DD-925BE8471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4252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80052" y="511111"/>
            <a:ext cx="11041499" cy="18559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80052" y="2555549"/>
            <a:ext cx="11041499" cy="609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80051" y="8898552"/>
            <a:ext cx="2880598" cy="5111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8214B-87A3-402C-91E2-21BD19589162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240591" y="8898552"/>
            <a:ext cx="4320421" cy="5111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040952" y="8898552"/>
            <a:ext cx="2880597" cy="5111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04275-71B0-4CE9-B2DD-925BE8471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2069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51109" rtl="0" eaLnBrk="1" latinLnBrk="0" hangingPunct="1">
        <a:lnSpc>
          <a:spcPct val="90000"/>
        </a:lnSpc>
        <a:spcBef>
          <a:spcPct val="0"/>
        </a:spcBef>
        <a:buNone/>
        <a:defRPr sz="265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7777" indent="-137777" algn="l" defTabSz="551109" rtl="0" eaLnBrk="1" latinLnBrk="0" hangingPunct="1">
        <a:lnSpc>
          <a:spcPct val="90000"/>
        </a:lnSpc>
        <a:spcBef>
          <a:spcPts val="603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1pPr>
      <a:lvl2pPr marL="413332" indent="-137777" algn="l" defTabSz="551109" rtl="0" eaLnBrk="1" latinLnBrk="0" hangingPunct="1">
        <a:lnSpc>
          <a:spcPct val="90000"/>
        </a:lnSpc>
        <a:spcBef>
          <a:spcPts val="301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688886" indent="-137777" algn="l" defTabSz="551109" rtl="0" eaLnBrk="1" latinLnBrk="0" hangingPunct="1">
        <a:lnSpc>
          <a:spcPct val="90000"/>
        </a:lnSpc>
        <a:spcBef>
          <a:spcPts val="301"/>
        </a:spcBef>
        <a:buFont typeface="Arial" panose="020B0604020202020204" pitchFamily="34" charset="0"/>
        <a:buChar char="•"/>
        <a:defRPr sz="1205" kern="1200">
          <a:solidFill>
            <a:schemeClr val="tx1"/>
          </a:solidFill>
          <a:latin typeface="+mn-lt"/>
          <a:ea typeface="+mn-ea"/>
          <a:cs typeface="+mn-cs"/>
        </a:defRPr>
      </a:lvl3pPr>
      <a:lvl4pPr marL="964441" indent="-137777" algn="l" defTabSz="551109" rtl="0" eaLnBrk="1" latinLnBrk="0" hangingPunct="1">
        <a:lnSpc>
          <a:spcPct val="90000"/>
        </a:lnSpc>
        <a:spcBef>
          <a:spcPts val="301"/>
        </a:spcBef>
        <a:buFont typeface="Arial" panose="020B0604020202020204" pitchFamily="34" charset="0"/>
        <a:buChar char="•"/>
        <a:defRPr sz="1085" kern="1200">
          <a:solidFill>
            <a:schemeClr val="tx1"/>
          </a:solidFill>
          <a:latin typeface="+mn-lt"/>
          <a:ea typeface="+mn-ea"/>
          <a:cs typeface="+mn-cs"/>
        </a:defRPr>
      </a:lvl4pPr>
      <a:lvl5pPr marL="1239995" indent="-137777" algn="l" defTabSz="551109" rtl="0" eaLnBrk="1" latinLnBrk="0" hangingPunct="1">
        <a:lnSpc>
          <a:spcPct val="90000"/>
        </a:lnSpc>
        <a:spcBef>
          <a:spcPts val="301"/>
        </a:spcBef>
        <a:buFont typeface="Arial" panose="020B0604020202020204" pitchFamily="34" charset="0"/>
        <a:buChar char="•"/>
        <a:defRPr sz="1085" kern="1200">
          <a:solidFill>
            <a:schemeClr val="tx1"/>
          </a:solidFill>
          <a:latin typeface="+mn-lt"/>
          <a:ea typeface="+mn-ea"/>
          <a:cs typeface="+mn-cs"/>
        </a:defRPr>
      </a:lvl5pPr>
      <a:lvl6pPr marL="1515549" indent="-137777" algn="l" defTabSz="551109" rtl="0" eaLnBrk="1" latinLnBrk="0" hangingPunct="1">
        <a:lnSpc>
          <a:spcPct val="90000"/>
        </a:lnSpc>
        <a:spcBef>
          <a:spcPts val="301"/>
        </a:spcBef>
        <a:buFont typeface="Arial" panose="020B0604020202020204" pitchFamily="34" charset="0"/>
        <a:buChar char="•"/>
        <a:defRPr sz="1085" kern="1200">
          <a:solidFill>
            <a:schemeClr val="tx1"/>
          </a:solidFill>
          <a:latin typeface="+mn-lt"/>
          <a:ea typeface="+mn-ea"/>
          <a:cs typeface="+mn-cs"/>
        </a:defRPr>
      </a:lvl6pPr>
      <a:lvl7pPr marL="1791104" indent="-137777" algn="l" defTabSz="551109" rtl="0" eaLnBrk="1" latinLnBrk="0" hangingPunct="1">
        <a:lnSpc>
          <a:spcPct val="90000"/>
        </a:lnSpc>
        <a:spcBef>
          <a:spcPts val="301"/>
        </a:spcBef>
        <a:buFont typeface="Arial" panose="020B0604020202020204" pitchFamily="34" charset="0"/>
        <a:buChar char="•"/>
        <a:defRPr sz="1085" kern="1200">
          <a:solidFill>
            <a:schemeClr val="tx1"/>
          </a:solidFill>
          <a:latin typeface="+mn-lt"/>
          <a:ea typeface="+mn-ea"/>
          <a:cs typeface="+mn-cs"/>
        </a:defRPr>
      </a:lvl7pPr>
      <a:lvl8pPr marL="2066658" indent="-137777" algn="l" defTabSz="551109" rtl="0" eaLnBrk="1" latinLnBrk="0" hangingPunct="1">
        <a:lnSpc>
          <a:spcPct val="90000"/>
        </a:lnSpc>
        <a:spcBef>
          <a:spcPts val="301"/>
        </a:spcBef>
        <a:buFont typeface="Arial" panose="020B0604020202020204" pitchFamily="34" charset="0"/>
        <a:buChar char="•"/>
        <a:defRPr sz="1085" kern="1200">
          <a:solidFill>
            <a:schemeClr val="tx1"/>
          </a:solidFill>
          <a:latin typeface="+mn-lt"/>
          <a:ea typeface="+mn-ea"/>
          <a:cs typeface="+mn-cs"/>
        </a:defRPr>
      </a:lvl8pPr>
      <a:lvl9pPr marL="2342213" indent="-137777" algn="l" defTabSz="551109" rtl="0" eaLnBrk="1" latinLnBrk="0" hangingPunct="1">
        <a:lnSpc>
          <a:spcPct val="90000"/>
        </a:lnSpc>
        <a:spcBef>
          <a:spcPts val="301"/>
        </a:spcBef>
        <a:buFont typeface="Arial" panose="020B0604020202020204" pitchFamily="34" charset="0"/>
        <a:buChar char="•"/>
        <a:defRPr sz="10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551109" rtl="0" eaLnBrk="1" latinLnBrk="0" hangingPunct="1">
        <a:defRPr sz="1085" kern="1200">
          <a:solidFill>
            <a:schemeClr val="tx1"/>
          </a:solidFill>
          <a:latin typeface="+mn-lt"/>
          <a:ea typeface="+mn-ea"/>
          <a:cs typeface="+mn-cs"/>
        </a:defRPr>
      </a:lvl1pPr>
      <a:lvl2pPr marL="275554" algn="l" defTabSz="551109" rtl="0" eaLnBrk="1" latinLnBrk="0" hangingPunct="1">
        <a:defRPr sz="1085" kern="1200">
          <a:solidFill>
            <a:schemeClr val="tx1"/>
          </a:solidFill>
          <a:latin typeface="+mn-lt"/>
          <a:ea typeface="+mn-ea"/>
          <a:cs typeface="+mn-cs"/>
        </a:defRPr>
      </a:lvl2pPr>
      <a:lvl3pPr marL="551109" algn="l" defTabSz="551109" rtl="0" eaLnBrk="1" latinLnBrk="0" hangingPunct="1">
        <a:defRPr sz="1085" kern="1200">
          <a:solidFill>
            <a:schemeClr val="tx1"/>
          </a:solidFill>
          <a:latin typeface="+mn-lt"/>
          <a:ea typeface="+mn-ea"/>
          <a:cs typeface="+mn-cs"/>
        </a:defRPr>
      </a:lvl3pPr>
      <a:lvl4pPr marL="826663" algn="l" defTabSz="551109" rtl="0" eaLnBrk="1" latinLnBrk="0" hangingPunct="1">
        <a:defRPr sz="1085" kern="1200">
          <a:solidFill>
            <a:schemeClr val="tx1"/>
          </a:solidFill>
          <a:latin typeface="+mn-lt"/>
          <a:ea typeface="+mn-ea"/>
          <a:cs typeface="+mn-cs"/>
        </a:defRPr>
      </a:lvl4pPr>
      <a:lvl5pPr marL="1102218" algn="l" defTabSz="551109" rtl="0" eaLnBrk="1" latinLnBrk="0" hangingPunct="1">
        <a:defRPr sz="1085" kern="1200">
          <a:solidFill>
            <a:schemeClr val="tx1"/>
          </a:solidFill>
          <a:latin typeface="+mn-lt"/>
          <a:ea typeface="+mn-ea"/>
          <a:cs typeface="+mn-cs"/>
        </a:defRPr>
      </a:lvl5pPr>
      <a:lvl6pPr marL="1377772" algn="l" defTabSz="551109" rtl="0" eaLnBrk="1" latinLnBrk="0" hangingPunct="1">
        <a:defRPr sz="1085" kern="1200">
          <a:solidFill>
            <a:schemeClr val="tx1"/>
          </a:solidFill>
          <a:latin typeface="+mn-lt"/>
          <a:ea typeface="+mn-ea"/>
          <a:cs typeface="+mn-cs"/>
        </a:defRPr>
      </a:lvl6pPr>
      <a:lvl7pPr marL="1653327" algn="l" defTabSz="551109" rtl="0" eaLnBrk="1" latinLnBrk="0" hangingPunct="1">
        <a:defRPr sz="1085" kern="1200">
          <a:solidFill>
            <a:schemeClr val="tx1"/>
          </a:solidFill>
          <a:latin typeface="+mn-lt"/>
          <a:ea typeface="+mn-ea"/>
          <a:cs typeface="+mn-cs"/>
        </a:defRPr>
      </a:lvl7pPr>
      <a:lvl8pPr marL="1928881" algn="l" defTabSz="551109" rtl="0" eaLnBrk="1" latinLnBrk="0" hangingPunct="1">
        <a:defRPr sz="1085" kern="1200">
          <a:solidFill>
            <a:schemeClr val="tx1"/>
          </a:solidFill>
          <a:latin typeface="+mn-lt"/>
          <a:ea typeface="+mn-ea"/>
          <a:cs typeface="+mn-cs"/>
        </a:defRPr>
      </a:lvl8pPr>
      <a:lvl9pPr marL="2204436" algn="l" defTabSz="551109" rtl="0" eaLnBrk="1" latinLnBrk="0" hangingPunct="1">
        <a:defRPr sz="10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8214B-87A3-402C-91E2-21BD19589162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04275-71B0-4CE9-B2DD-925BE8471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9730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72" r:id="rId13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>
              <a:latin typeface="+mn-lt"/>
            </a:endParaRPr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13"/>
          </p:nvPr>
        </p:nvSpPr>
        <p:spPr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2221337"/>
      </p:ext>
    </p:extLst>
  </p:cSld>
  <p:clrMapOvr>
    <a:masterClrMapping/>
  </p:clrMapOvr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A3-Papier (297 x 420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Benutzerdefiniertes Design</vt:lpstr>
      <vt:lpstr>Office</vt:lpstr>
      <vt:lpstr>PowerPoint-Präsentation</vt:lpstr>
    </vt:vector>
  </TitlesOfParts>
  <Company>LSBV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Neuer Radweg</dc:title>
  <dc:creator>Kaminski, Daniela</dc:creator>
  <cp:lastModifiedBy>EngelP</cp:lastModifiedBy>
  <cp:revision>13</cp:revision>
  <dcterms:created xsi:type="dcterms:W3CDTF">2024-11-18T08:55:28Z</dcterms:created>
  <dcterms:modified xsi:type="dcterms:W3CDTF">2024-12-02T08:20:09Z</dcterms:modified>
</cp:coreProperties>
</file>